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7" r:id="rId9"/>
    <p:sldId id="264" r:id="rId10"/>
    <p:sldId id="265" r:id="rId11"/>
    <p:sldId id="266" r:id="rId12"/>
    <p:sldId id="268" r:id="rId13"/>
    <p:sldId id="261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67" d="100"/>
          <a:sy n="167" d="100"/>
        </p:scale>
        <p:origin x="-15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53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54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98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53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58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12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37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8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44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88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00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91" t="19787" r="2686" b="2950"/>
          <a:stretch/>
        </p:blipFill>
        <p:spPr>
          <a:xfrm>
            <a:off x="3095215" y="3559239"/>
            <a:ext cx="5734132" cy="31181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865" y="91263"/>
            <a:ext cx="8966234" cy="20159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5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rPr>
              <a:t>SMART RIDE</a:t>
            </a:r>
            <a:endParaRPr lang="en-US" sz="125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badi MT Condensed Extra Bold"/>
              <a:cs typeface="Abadi MT Condensed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36906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10" y="4485641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sz="4000" dirty="0" smtClean="0"/>
              <a:t>BIKE PERFORMANCE CORRELATED WITH CLIMATE CONDITIONS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4223" y="5334000"/>
            <a:ext cx="2540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35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4748322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sz="4000" dirty="0" smtClean="0"/>
              <a:t>DISCOVER PLACES ALONG THE WAY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77" y="5696302"/>
            <a:ext cx="3265182" cy="97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0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030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729" y="1334627"/>
            <a:ext cx="5721773" cy="42913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865" y="456317"/>
            <a:ext cx="8966234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rPr>
              <a:t>SMART RIDE</a:t>
            </a:r>
            <a:endParaRPr lang="en-US" sz="9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badi MT Condensed Extra Bold"/>
              <a:cs typeface="Abadi MT Condensed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3332115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12718" b="12148"/>
          <a:stretch/>
        </p:blipFill>
        <p:spPr>
          <a:xfrm>
            <a:off x="2901105" y="3665694"/>
            <a:ext cx="3383432" cy="16940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865" y="862598"/>
            <a:ext cx="8966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dirty="0"/>
              <a:t>THE DUSTY ROAD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" y="16526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dirty="0"/>
              <a:t>THE WIND IN YOUR FACE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" y="1743220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dirty="0"/>
              <a:t>YOUR BIKE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2850" y="2664363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rPr>
              <a:t>YOU</a:t>
            </a:r>
            <a:endParaRPr lang="en-US" sz="7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badi MT Condensed Extra Bold"/>
              <a:cs typeface="Abadi MT Condensed Extra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227593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dirty="0"/>
              <a:t>THE CONNECTION IS DEEP</a:t>
            </a:r>
          </a:p>
        </p:txBody>
      </p:sp>
    </p:spTree>
    <p:extLst>
      <p:ext uri="{BB962C8B-B14F-4D97-AF65-F5344CB8AC3E}">
        <p14:creationId xmlns:p14="http://schemas.microsoft.com/office/powerpoint/2010/main" val="3541149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004" y="4131625"/>
            <a:ext cx="5285438" cy="26427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865" y="456317"/>
            <a:ext cx="8966234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rPr>
              <a:t>SMART RIDE</a:t>
            </a:r>
            <a:endParaRPr lang="en-US" sz="9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badi MT Condensed Extra Bold"/>
              <a:cs typeface="Abadi MT Condensed Extra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1878778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dirty="0"/>
              <a:t>THE CONNECTION </a:t>
            </a:r>
            <a:r>
              <a:rPr lang="en-US" dirty="0" smtClean="0"/>
              <a:t>GETS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98865" y="76352"/>
            <a:ext cx="896623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rPr>
              <a:t>WITH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badi MT Condensed Extra Bold"/>
              <a:cs typeface="Abadi MT Condensed Extra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561965"/>
            <a:ext cx="9143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sz="9600" dirty="0" smtClean="0"/>
              <a:t>BETTER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192486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99860"/>
          </a:xfrm>
          <a:prstGeom prst="rect">
            <a:avLst/>
          </a:prstGeom>
        </p:spPr>
      </p:pic>
      <p:sp>
        <p:nvSpPr>
          <p:cNvPr id="5" name="Donut 4"/>
          <p:cNvSpPr/>
          <p:nvPr/>
        </p:nvSpPr>
        <p:spPr>
          <a:xfrm>
            <a:off x="327024" y="2775889"/>
            <a:ext cx="441076" cy="441076"/>
          </a:xfrm>
          <a:prstGeom prst="donu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Donut 5"/>
          <p:cNvSpPr/>
          <p:nvPr/>
        </p:nvSpPr>
        <p:spPr>
          <a:xfrm>
            <a:off x="547562" y="5620534"/>
            <a:ext cx="441076" cy="441076"/>
          </a:xfrm>
          <a:prstGeom prst="donu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Donut 6"/>
          <p:cNvSpPr/>
          <p:nvPr/>
        </p:nvSpPr>
        <p:spPr>
          <a:xfrm>
            <a:off x="4677350" y="4373575"/>
            <a:ext cx="441076" cy="441076"/>
          </a:xfrm>
          <a:prstGeom prst="donu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Donut 7"/>
          <p:cNvSpPr/>
          <p:nvPr/>
        </p:nvSpPr>
        <p:spPr>
          <a:xfrm>
            <a:off x="7088420" y="2555351"/>
            <a:ext cx="441076" cy="441076"/>
          </a:xfrm>
          <a:prstGeom prst="don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Donut 8"/>
          <p:cNvSpPr/>
          <p:nvPr/>
        </p:nvSpPr>
        <p:spPr>
          <a:xfrm>
            <a:off x="3772964" y="3216965"/>
            <a:ext cx="441076" cy="441076"/>
          </a:xfrm>
          <a:prstGeom prst="donu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Donut 9"/>
          <p:cNvSpPr/>
          <p:nvPr/>
        </p:nvSpPr>
        <p:spPr>
          <a:xfrm>
            <a:off x="7035185" y="5841072"/>
            <a:ext cx="441076" cy="441076"/>
          </a:xfrm>
          <a:prstGeom prst="donu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0814"/>
            <a:ext cx="89662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sz="4000" dirty="0" smtClean="0"/>
              <a:t>SENSORS: TEMPERATURE, PRESSURE, PROXIMITY, WEIGHT, SPEED, …</a:t>
            </a:r>
            <a:br>
              <a:rPr lang="en-US" sz="4000" dirty="0" smtClean="0"/>
            </a:br>
            <a:r>
              <a:rPr lang="en-US" sz="4000" dirty="0" smtClean="0"/>
              <a:t>MOUNTED CAMERA, ACTUATORS, 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3510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/>
        </p:nvSpPr>
        <p:spPr>
          <a:xfrm>
            <a:off x="626772" y="6046426"/>
            <a:ext cx="441076" cy="441076"/>
          </a:xfrm>
          <a:prstGeom prst="donu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Donut 4"/>
          <p:cNvSpPr/>
          <p:nvPr/>
        </p:nvSpPr>
        <p:spPr>
          <a:xfrm>
            <a:off x="114078" y="6046426"/>
            <a:ext cx="441076" cy="441076"/>
          </a:xfrm>
          <a:prstGeom prst="donu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Donut 5"/>
          <p:cNvSpPr/>
          <p:nvPr/>
        </p:nvSpPr>
        <p:spPr>
          <a:xfrm>
            <a:off x="1652160" y="6046426"/>
            <a:ext cx="441076" cy="441076"/>
          </a:xfrm>
          <a:prstGeom prst="donu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Donut 6"/>
          <p:cNvSpPr/>
          <p:nvPr/>
        </p:nvSpPr>
        <p:spPr>
          <a:xfrm>
            <a:off x="2677547" y="6046426"/>
            <a:ext cx="441076" cy="441076"/>
          </a:xfrm>
          <a:prstGeom prst="don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Donut 7"/>
          <p:cNvSpPr/>
          <p:nvPr/>
        </p:nvSpPr>
        <p:spPr>
          <a:xfrm>
            <a:off x="2164854" y="6046426"/>
            <a:ext cx="441076" cy="441076"/>
          </a:xfrm>
          <a:prstGeom prst="donu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Donut 8"/>
          <p:cNvSpPr/>
          <p:nvPr/>
        </p:nvSpPr>
        <p:spPr>
          <a:xfrm>
            <a:off x="1139466" y="6046426"/>
            <a:ext cx="441076" cy="441076"/>
          </a:xfrm>
          <a:prstGeom prst="donu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724" y="4584026"/>
            <a:ext cx="2370007" cy="17775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94" y="5399701"/>
            <a:ext cx="668584" cy="46466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149887" y="5948025"/>
            <a:ext cx="3004545" cy="0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49887" y="5339898"/>
            <a:ext cx="3004545" cy="0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t="21777" b="20202"/>
          <a:stretch/>
        </p:blipFill>
        <p:spPr>
          <a:xfrm>
            <a:off x="161494" y="4622051"/>
            <a:ext cx="1419047" cy="6175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963" y="2736362"/>
            <a:ext cx="594020" cy="579532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149887" y="4517495"/>
            <a:ext cx="3004545" cy="0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/>
          <a:srcRect t="33655" b="33128"/>
          <a:stretch/>
        </p:blipFill>
        <p:spPr>
          <a:xfrm>
            <a:off x="4488334" y="2933143"/>
            <a:ext cx="629797" cy="20919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8537" y="4397146"/>
            <a:ext cx="3033557" cy="1369993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1437335" y="2608609"/>
            <a:ext cx="1681288" cy="15362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154432" y="2608609"/>
            <a:ext cx="1735550" cy="15362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160008" y="2736362"/>
            <a:ext cx="1460151" cy="1408479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095316" y="2736362"/>
            <a:ext cx="981039" cy="132482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pigee_logo_xl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1" b="20954"/>
          <a:stretch/>
        </p:blipFill>
        <p:spPr>
          <a:xfrm>
            <a:off x="2489650" y="1212084"/>
            <a:ext cx="4481870" cy="159423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" y="8929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sz="5400" dirty="0" smtClean="0"/>
              <a:t>THE TECHNOLOGY STACK</a:t>
            </a:r>
            <a:endParaRPr lang="en-US" sz="54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72713" y="5767139"/>
            <a:ext cx="930499" cy="82152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7068" y="5864367"/>
            <a:ext cx="720363" cy="72036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5942" y="5959204"/>
            <a:ext cx="558004" cy="55800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680795" y="601572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d3js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93946" y="5917605"/>
            <a:ext cx="636705" cy="6367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49831" y="4584026"/>
            <a:ext cx="539819" cy="67091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285" t="10666" r="25164" b="10320"/>
          <a:stretch/>
        </p:blipFill>
        <p:spPr>
          <a:xfrm>
            <a:off x="2230972" y="5399701"/>
            <a:ext cx="446575" cy="45631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285" t="10666" r="25164" b="10320"/>
          <a:stretch/>
        </p:blipFill>
        <p:spPr>
          <a:xfrm>
            <a:off x="2473338" y="4679583"/>
            <a:ext cx="446575" cy="45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04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834296" y="1172312"/>
            <a:ext cx="5261119" cy="39458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" y="305524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sz="5400" dirty="0" smtClean="0"/>
              <a:t>RIDERS GO WHERE OTHERS CAN’T</a:t>
            </a:r>
            <a:endParaRPr lang="en-US" sz="5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560" r="14727"/>
          <a:stretch/>
        </p:blipFill>
        <p:spPr>
          <a:xfrm>
            <a:off x="6492156" y="1843652"/>
            <a:ext cx="1675557" cy="148301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165144" y="1460201"/>
            <a:ext cx="2291558" cy="229155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0552" y="1675536"/>
            <a:ext cx="1653077" cy="1653077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85685" y="1466795"/>
            <a:ext cx="2291558" cy="229155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" y="4565183"/>
            <a:ext cx="9143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dirty="0" smtClean="0"/>
              <a:t>SMART RIDE MAPS UNCHARTERED TERRAIN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194254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" y="4565183"/>
            <a:ext cx="9143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dirty="0" smtClean="0"/>
              <a:t>SPONSORED RIDES COLLECTS USAGE INFO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9629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" y="4565183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dirty="0" smtClean="0"/>
              <a:t>MONITOR RIDING SAFETY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137438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1260" y="491912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sz="4000" dirty="0" smtClean="0"/>
              <a:t>PICK UP ITEMS AT STORES ALONG THE WAY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9853" y="5186754"/>
            <a:ext cx="3437624" cy="230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61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80</Words>
  <Application>Microsoft Macintosh PowerPoint</Application>
  <PresentationFormat>On-screen Show (4:3)</PresentationFormat>
  <Paragraphs>21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vj</dc:creator>
  <cp:lastModifiedBy>vj</cp:lastModifiedBy>
  <cp:revision>56</cp:revision>
  <dcterms:created xsi:type="dcterms:W3CDTF">2013-12-13T22:18:01Z</dcterms:created>
  <dcterms:modified xsi:type="dcterms:W3CDTF">2013-12-14T19:06:45Z</dcterms:modified>
</cp:coreProperties>
</file>